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7" r:id="rId2"/>
    <p:sldId id="260" r:id="rId3"/>
    <p:sldId id="277" r:id="rId4"/>
    <p:sldId id="278" r:id="rId5"/>
    <p:sldId id="279" r:id="rId6"/>
    <p:sldId id="264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D95F44-3297-4661-9284-868A8E9150BC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493BB3-BB89-4512-A4B3-05AD5ABB9B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245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77a62897eb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277a62897eb_1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6935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78dfac31ac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78dfac31ac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6327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>
          <a:extLst>
            <a:ext uri="{FF2B5EF4-FFF2-40B4-BE49-F238E27FC236}">
              <a16:creationId xmlns:a16="http://schemas.microsoft.com/office/drawing/2014/main" id="{F237E372-8ECB-66B1-1672-8B63547FB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78dfac31ac_0_13:notes">
            <a:extLst>
              <a:ext uri="{FF2B5EF4-FFF2-40B4-BE49-F238E27FC236}">
                <a16:creationId xmlns:a16="http://schemas.microsoft.com/office/drawing/2014/main" id="{BE064E5C-1FE8-52B9-599F-F74B1A640BD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78dfac31ac_0_13:notes">
            <a:extLst>
              <a:ext uri="{FF2B5EF4-FFF2-40B4-BE49-F238E27FC236}">
                <a16:creationId xmlns:a16="http://schemas.microsoft.com/office/drawing/2014/main" id="{99EA2FB2-046D-F175-7C61-8285BBE67B4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95435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>
          <a:extLst>
            <a:ext uri="{FF2B5EF4-FFF2-40B4-BE49-F238E27FC236}">
              <a16:creationId xmlns:a16="http://schemas.microsoft.com/office/drawing/2014/main" id="{43A42C43-0463-7E8D-E0CF-8F9F2049A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78dfac31ac_0_13:notes">
            <a:extLst>
              <a:ext uri="{FF2B5EF4-FFF2-40B4-BE49-F238E27FC236}">
                <a16:creationId xmlns:a16="http://schemas.microsoft.com/office/drawing/2014/main" id="{DB5EB949-C817-752A-1430-D1450318AEF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78dfac31ac_0_13:notes">
            <a:extLst>
              <a:ext uri="{FF2B5EF4-FFF2-40B4-BE49-F238E27FC236}">
                <a16:creationId xmlns:a16="http://schemas.microsoft.com/office/drawing/2014/main" id="{BCDE5019-5E5D-36EC-BE03-719A02F9B36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58438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>
          <a:extLst>
            <a:ext uri="{FF2B5EF4-FFF2-40B4-BE49-F238E27FC236}">
              <a16:creationId xmlns:a16="http://schemas.microsoft.com/office/drawing/2014/main" id="{FF1BBB36-4C27-04BA-563C-B6C67DE48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78dfac31ac_0_13:notes">
            <a:extLst>
              <a:ext uri="{FF2B5EF4-FFF2-40B4-BE49-F238E27FC236}">
                <a16:creationId xmlns:a16="http://schemas.microsoft.com/office/drawing/2014/main" id="{17B54FD5-3AE0-1D92-A28E-EA526AA198A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78dfac31ac_0_13:notes">
            <a:extLst>
              <a:ext uri="{FF2B5EF4-FFF2-40B4-BE49-F238E27FC236}">
                <a16:creationId xmlns:a16="http://schemas.microsoft.com/office/drawing/2014/main" id="{FFD9E8E2-69D8-A654-1A59-99D32012F47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46724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278dfac31ac_0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278dfac31ac_0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4393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dk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7544867" y="100"/>
            <a:ext cx="4647200" cy="563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0" y="1208867"/>
            <a:ext cx="9446400" cy="2755600"/>
          </a:xfrm>
          <a:prstGeom prst="rect">
            <a:avLst/>
          </a:prstGeom>
          <a:solidFill>
            <a:srgbClr val="D6CCC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333" b="1">
                <a:latin typeface="Archivo"/>
                <a:ea typeface="Archivo"/>
                <a:cs typeface="Archivo"/>
                <a:sym typeface="Archiv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950967" y="4660900"/>
            <a:ext cx="3628400" cy="97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133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9021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/>
          <p:nvPr/>
        </p:nvSpPr>
        <p:spPr>
          <a:xfrm>
            <a:off x="6887500" y="2967400"/>
            <a:ext cx="5304400" cy="3890400"/>
          </a:xfrm>
          <a:prstGeom prst="rect">
            <a:avLst/>
          </a:prstGeom>
          <a:solidFill>
            <a:srgbClr val="EDEDE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" name="Google Shape;32;p7"/>
          <p:cNvSpPr txBox="1">
            <a:spLocks noGrp="1"/>
          </p:cNvSpPr>
          <p:nvPr>
            <p:ph type="subTitle" idx="1"/>
          </p:nvPr>
        </p:nvSpPr>
        <p:spPr>
          <a:xfrm>
            <a:off x="960000" y="1821933"/>
            <a:ext cx="5304400" cy="30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1pPr>
            <a:lvl2pPr lvl="1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lphaLcPeriod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romanLcPeriod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rabicPeriod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lphaLcPeriod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romanLcPeriod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arabicPeriod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alphaLcPeriod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>
            <a:spLocks noGrp="1"/>
          </p:cNvSpPr>
          <p:nvPr>
            <p:ph type="pic" idx="2"/>
          </p:nvPr>
        </p:nvSpPr>
        <p:spPr>
          <a:xfrm>
            <a:off x="7525033" y="1466733"/>
            <a:ext cx="3716000" cy="4672000"/>
          </a:xfrm>
          <a:prstGeom prst="rect">
            <a:avLst/>
          </a:prstGeom>
          <a:noFill/>
          <a:ln>
            <a:noFill/>
          </a:ln>
        </p:spPr>
      </p:sp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  <a:solidFill>
            <a:srgbClr val="D6CCC2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33908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dk2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/>
          <p:nvPr/>
        </p:nvSpPr>
        <p:spPr>
          <a:xfrm>
            <a:off x="9451733" y="719333"/>
            <a:ext cx="2740400" cy="613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2956400" y="2450867"/>
            <a:ext cx="9235600" cy="1956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4644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dk2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3298000" y="1585467"/>
            <a:ext cx="8894000" cy="26192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3298000" y="4204667"/>
            <a:ext cx="4900800" cy="8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/>
          <p:nvPr/>
        </p:nvSpPr>
        <p:spPr>
          <a:xfrm>
            <a:off x="0" y="133"/>
            <a:ext cx="27404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579653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44" name="Google Shape;44;p10"/>
          <p:cNvSpPr txBox="1">
            <a:spLocks noGrp="1"/>
          </p:cNvSpPr>
          <p:nvPr>
            <p:ph type="title"/>
          </p:nvPr>
        </p:nvSpPr>
        <p:spPr>
          <a:xfrm>
            <a:off x="960000" y="5352600"/>
            <a:ext cx="10272000" cy="7636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2405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9142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dk2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/>
          <p:nvPr/>
        </p:nvSpPr>
        <p:spPr>
          <a:xfrm>
            <a:off x="950967" y="4904749"/>
            <a:ext cx="4343600" cy="8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333" b="1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CREDITS:</a:t>
            </a:r>
            <a:r>
              <a:rPr lang="en" sz="1333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 This presentation template was created by </a:t>
            </a:r>
            <a:r>
              <a:rPr lang="en" sz="1333" b="1" u="sng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, and includes icons by </a:t>
            </a:r>
            <a:r>
              <a:rPr lang="en" sz="1333" b="1" u="sng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, and infographics &amp; images by </a:t>
            </a:r>
            <a:r>
              <a:rPr lang="en" sz="1333" b="1" u="sng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333" u="sng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 </a:t>
            </a:r>
            <a:endParaRPr sz="1333" b="1" u="sng" kern="0">
              <a:solidFill>
                <a:srgbClr val="191919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26" name="Google Shape;126;p22"/>
          <p:cNvSpPr/>
          <p:nvPr/>
        </p:nvSpPr>
        <p:spPr>
          <a:xfrm>
            <a:off x="6945933" y="100"/>
            <a:ext cx="5246000" cy="5199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7" name="Google Shape;127;p22"/>
          <p:cNvSpPr txBox="1">
            <a:spLocks noGrp="1"/>
          </p:cNvSpPr>
          <p:nvPr>
            <p:ph type="subTitle" idx="1"/>
          </p:nvPr>
        </p:nvSpPr>
        <p:spPr>
          <a:xfrm>
            <a:off x="950967" y="3147300"/>
            <a:ext cx="4343600" cy="151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2"/>
          <p:cNvSpPr txBox="1">
            <a:spLocks noGrp="1"/>
          </p:cNvSpPr>
          <p:nvPr>
            <p:ph type="title"/>
          </p:nvPr>
        </p:nvSpPr>
        <p:spPr>
          <a:xfrm>
            <a:off x="950967" y="1151533"/>
            <a:ext cx="11241200" cy="1796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05062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/>
          <p:nvPr/>
        </p:nvSpPr>
        <p:spPr>
          <a:xfrm>
            <a:off x="0" y="100"/>
            <a:ext cx="6670800" cy="613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756815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4"/>
          <p:cNvSpPr/>
          <p:nvPr/>
        </p:nvSpPr>
        <p:spPr>
          <a:xfrm>
            <a:off x="0" y="1220000"/>
            <a:ext cx="4647200" cy="563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183439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●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○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■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●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○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■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●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○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■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1935663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3" r:id="rId7"/>
    <p:sldLayoutId id="2147483674" r:id="rId8"/>
    <p:sldLayoutId id="2147483675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PfT4lq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8"/>
          <p:cNvSpPr txBox="1">
            <a:spLocks noGrp="1"/>
          </p:cNvSpPr>
          <p:nvPr>
            <p:ph type="ctrTitle"/>
          </p:nvPr>
        </p:nvSpPr>
        <p:spPr>
          <a:xfrm>
            <a:off x="0" y="1208867"/>
            <a:ext cx="9446400" cy="3734608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1097267" tIns="121900" rIns="121900" bIns="121900" anchor="ctr" anchorCtr="0">
            <a:noAutofit/>
          </a:bodyPr>
          <a:lstStyle/>
          <a:p>
            <a:r>
              <a:rPr lang="ru-RU" dirty="0"/>
              <a:t>Работа с мультимедиа</a:t>
            </a:r>
            <a:br>
              <a:rPr lang="ru-RU" dirty="0"/>
            </a:br>
            <a:r>
              <a:rPr lang="ru-RU" dirty="0"/>
              <a:t>Работа с камерой</a:t>
            </a:r>
            <a:br>
              <a:rPr lang="en-US" dirty="0"/>
            </a:br>
            <a:r>
              <a:rPr lang="ru-RU" dirty="0"/>
              <a:t>Практическая работа 24</a:t>
            </a:r>
          </a:p>
        </p:txBody>
      </p:sp>
    </p:spTree>
    <p:extLst>
      <p:ext uri="{BB962C8B-B14F-4D97-AF65-F5344CB8AC3E}">
        <p14:creationId xmlns:p14="http://schemas.microsoft.com/office/powerpoint/2010/main" val="3715437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1"/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sz="3600" dirty="0"/>
              <a:t>Выполните задание</a:t>
            </a:r>
          </a:p>
        </p:txBody>
      </p:sp>
      <p:sp>
        <p:nvSpPr>
          <p:cNvPr id="176" name="Google Shape;176;p31"/>
          <p:cNvSpPr txBox="1">
            <a:spLocks noGrp="1"/>
          </p:cNvSpPr>
          <p:nvPr>
            <p:ph type="subTitle" idx="1"/>
          </p:nvPr>
        </p:nvSpPr>
        <p:spPr>
          <a:xfrm>
            <a:off x="960000" y="1821933"/>
            <a:ext cx="10561440" cy="3064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52400" indent="0" algn="l">
              <a:buNone/>
            </a:pPr>
            <a:r>
              <a:rPr lang="ru-RU" sz="3200" b="0" i="0" dirty="0">
                <a:solidFill>
                  <a:srgbClr val="141718"/>
                </a:solidFill>
                <a:effectLst/>
                <a:latin typeface="__Karla_78bc08"/>
              </a:rPr>
              <a:t>Разработайте приложение на </a:t>
            </a:r>
            <a:r>
              <a:rPr lang="ru-RU" sz="3200" b="0" i="0" dirty="0" err="1">
                <a:solidFill>
                  <a:srgbClr val="141718"/>
                </a:solidFill>
                <a:effectLst/>
                <a:latin typeface="__Karla_78bc08"/>
              </a:rPr>
              <a:t>Xamarin.Forms</a:t>
            </a:r>
            <a:r>
              <a:rPr lang="ru-RU" sz="3200" b="0" i="0" dirty="0">
                <a:solidFill>
                  <a:srgbClr val="141718"/>
                </a:solidFill>
                <a:effectLst/>
                <a:latin typeface="__Karla_78bc08"/>
              </a:rPr>
              <a:t>, которое позволяет пользователю записывать аудио через микрофон устройства , а также просматривать список всех сохранённых аудиофайлов в памяти устройства  Предусмотрите возможность воспроизведения выбранного аудиофайла с помощью встроенного медиаплеера и удаления записанного аудио с устройства. Приложение должно быть совместимо с мобильными платформами </a:t>
            </a:r>
            <a:r>
              <a:rPr lang="ru-RU" sz="3200" b="0" i="0" dirty="0" err="1">
                <a:solidFill>
                  <a:srgbClr val="141718"/>
                </a:solidFill>
                <a:effectLst/>
                <a:latin typeface="__Karla_78bc08"/>
              </a:rPr>
              <a:t>Android</a:t>
            </a:r>
            <a:r>
              <a:rPr lang="ru-RU" sz="3200" b="0" i="0" dirty="0">
                <a:solidFill>
                  <a:srgbClr val="141718"/>
                </a:solidFill>
                <a:effectLst/>
                <a:latin typeface="__Karla_78bc08"/>
              </a:rPr>
              <a:t> и </a:t>
            </a:r>
            <a:r>
              <a:rPr lang="ru-RU" sz="3200" b="0" i="0" dirty="0" err="1">
                <a:solidFill>
                  <a:srgbClr val="141718"/>
                </a:solidFill>
                <a:effectLst/>
                <a:latin typeface="__Karla_78bc08"/>
              </a:rPr>
              <a:t>iOS</a:t>
            </a:r>
            <a:r>
              <a:rPr lang="ru-RU" sz="3200" b="0" i="0" dirty="0">
                <a:solidFill>
                  <a:srgbClr val="141718"/>
                </a:solidFill>
                <a:effectLst/>
                <a:latin typeface="__Karla_78bc08"/>
              </a:rPr>
              <a:t>.</a:t>
            </a:r>
          </a:p>
          <a:p>
            <a:pPr marL="152400" indent="0">
              <a:buNone/>
            </a:pPr>
            <a:br>
              <a:rPr lang="ru-RU" sz="32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36593044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>
          <a:extLst>
            <a:ext uri="{FF2B5EF4-FFF2-40B4-BE49-F238E27FC236}">
              <a16:creationId xmlns:a16="http://schemas.microsoft.com/office/drawing/2014/main" id="{0714F1D6-91F0-5A25-7D2D-17F2F79C5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1">
            <a:extLst>
              <a:ext uri="{FF2B5EF4-FFF2-40B4-BE49-F238E27FC236}">
                <a16:creationId xmlns:a16="http://schemas.microsoft.com/office/drawing/2014/main" id="{EC6E1C23-A001-EF82-9AAD-0B5CBB49520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sz="3600" dirty="0"/>
              <a:t>Краткий план </a:t>
            </a:r>
          </a:p>
        </p:txBody>
      </p:sp>
      <p:sp>
        <p:nvSpPr>
          <p:cNvPr id="176" name="Google Shape;176;p31">
            <a:extLst>
              <a:ext uri="{FF2B5EF4-FFF2-40B4-BE49-F238E27FC236}">
                <a16:creationId xmlns:a16="http://schemas.microsoft.com/office/drawing/2014/main" id="{8767EE0A-3A08-2750-D502-6488F44B415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960000" y="1821933"/>
            <a:ext cx="10561440" cy="4836042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52400" indent="0">
              <a:buNone/>
            </a:pPr>
            <a:r>
              <a:rPr lang="en-US" sz="2800" b="0" i="0" dirty="0">
                <a:solidFill>
                  <a:srgbClr val="141718"/>
                </a:solidFill>
                <a:effectLst/>
                <a:latin typeface="__Karla_78bc08"/>
              </a:rPr>
              <a:t>1)</a:t>
            </a:r>
            <a:r>
              <a:rPr lang="ru-RU" sz="2800" b="0" i="0" dirty="0">
                <a:solidFill>
                  <a:srgbClr val="141718"/>
                </a:solidFill>
                <a:effectLst/>
                <a:latin typeface="__Karla_78bc08"/>
              </a:rPr>
              <a:t>Настроить разрешения для работы с микрофоном на </a:t>
            </a:r>
            <a:r>
              <a:rPr lang="ru-RU" sz="2800" b="0" i="0" dirty="0" err="1">
                <a:solidFill>
                  <a:srgbClr val="141718"/>
                </a:solidFill>
                <a:effectLst/>
                <a:latin typeface="__Karla_78bc08"/>
              </a:rPr>
              <a:t>Android</a:t>
            </a:r>
            <a:r>
              <a:rPr lang="ru-RU" sz="2800" b="0" i="0" dirty="0">
                <a:solidFill>
                  <a:srgbClr val="141718"/>
                </a:solidFill>
                <a:effectLst/>
                <a:latin typeface="__Karla_78bc08"/>
              </a:rPr>
              <a:t> и </a:t>
            </a:r>
            <a:r>
              <a:rPr lang="ru-RU" sz="2800" b="0" i="0" dirty="0" err="1">
                <a:solidFill>
                  <a:srgbClr val="141718"/>
                </a:solidFill>
                <a:effectLst/>
                <a:latin typeface="__Karla_78bc08"/>
              </a:rPr>
              <a:t>iOS</a:t>
            </a:r>
            <a:r>
              <a:rPr lang="ru-RU" sz="2800" b="0" i="0" dirty="0">
                <a:solidFill>
                  <a:srgbClr val="141718"/>
                </a:solidFill>
                <a:effectLst/>
                <a:latin typeface="__Karla_78bc08"/>
              </a:rPr>
              <a:t>.</a:t>
            </a:r>
          </a:p>
          <a:p>
            <a:pPr marL="152400" indent="0">
              <a:buNone/>
            </a:pPr>
            <a:r>
              <a:rPr lang="en-US" sz="2800" b="0" i="0" dirty="0">
                <a:solidFill>
                  <a:srgbClr val="141718"/>
                </a:solidFill>
                <a:effectLst/>
                <a:latin typeface="__Karla_78bc08"/>
              </a:rPr>
              <a:t>2)</a:t>
            </a:r>
            <a:r>
              <a:rPr lang="ru-RU" sz="2800" b="0" i="0" dirty="0">
                <a:solidFill>
                  <a:srgbClr val="141718"/>
                </a:solidFill>
                <a:effectLst/>
                <a:latin typeface="__Karla_78bc08"/>
              </a:rPr>
              <a:t>Добавить интерфейс с кнопками "Записать аудио", "Список записей", "Воспроизвести" и "Удалить".</a:t>
            </a:r>
          </a:p>
          <a:p>
            <a:pPr marL="152400" indent="0">
              <a:buNone/>
            </a:pPr>
            <a:r>
              <a:rPr lang="en-US" sz="2800" b="0" i="0" dirty="0">
                <a:solidFill>
                  <a:srgbClr val="141718"/>
                </a:solidFill>
                <a:effectLst/>
                <a:latin typeface="__Karla_78bc08"/>
              </a:rPr>
              <a:t>3)</a:t>
            </a:r>
            <a:r>
              <a:rPr lang="ru-RU" sz="2800" b="0" i="0" dirty="0">
                <a:solidFill>
                  <a:srgbClr val="141718"/>
                </a:solidFill>
                <a:effectLst/>
                <a:latin typeface="__Karla_78bc08"/>
              </a:rPr>
              <a:t>Реализовать возможность записи аудиофайлов через микрофон устройства.</a:t>
            </a:r>
          </a:p>
          <a:p>
            <a:pPr marL="152400" indent="0">
              <a:buNone/>
            </a:pPr>
            <a:r>
              <a:rPr lang="en-US" sz="2800" b="0" i="0" dirty="0">
                <a:solidFill>
                  <a:srgbClr val="141718"/>
                </a:solidFill>
                <a:effectLst/>
                <a:latin typeface="__Karla_78bc08"/>
              </a:rPr>
              <a:t>4)</a:t>
            </a:r>
            <a:r>
              <a:rPr lang="ru-RU" sz="2800" b="0" i="0" dirty="0">
                <a:solidFill>
                  <a:srgbClr val="141718"/>
                </a:solidFill>
                <a:effectLst/>
                <a:latin typeface="__Karla_78bc08"/>
              </a:rPr>
              <a:t>Отобразить список всех записанных аудиофайлов с возможностью выбора.</a:t>
            </a:r>
          </a:p>
          <a:p>
            <a:pPr marL="152400" indent="0">
              <a:buNone/>
            </a:pPr>
            <a:r>
              <a:rPr lang="en-US" sz="2800" b="0" i="0" dirty="0">
                <a:solidFill>
                  <a:srgbClr val="141718"/>
                </a:solidFill>
                <a:effectLst/>
                <a:latin typeface="__Karla_78bc08"/>
              </a:rPr>
              <a:t>5)</a:t>
            </a:r>
            <a:r>
              <a:rPr lang="ru-RU" sz="2800" b="0" i="0" dirty="0">
                <a:solidFill>
                  <a:srgbClr val="141718"/>
                </a:solidFill>
                <a:effectLst/>
                <a:latin typeface="__Karla_78bc08"/>
              </a:rPr>
              <a:t>Реализовать воспроизведение выбранного аудиофайла.</a:t>
            </a:r>
          </a:p>
          <a:p>
            <a:pPr marL="152400" indent="0">
              <a:buNone/>
            </a:pPr>
            <a:r>
              <a:rPr lang="en-US" sz="2800" b="0" i="0" dirty="0">
                <a:solidFill>
                  <a:srgbClr val="141718"/>
                </a:solidFill>
                <a:effectLst/>
                <a:latin typeface="__Karla_78bc08"/>
              </a:rPr>
              <a:t>6)</a:t>
            </a:r>
            <a:r>
              <a:rPr lang="ru-RU" sz="2800" b="0" i="0" dirty="0">
                <a:solidFill>
                  <a:srgbClr val="141718"/>
                </a:solidFill>
                <a:effectLst/>
                <a:latin typeface="__Karla_78bc08"/>
              </a:rPr>
              <a:t>Добавить возможность удаления записанных аудиофайлов.</a:t>
            </a:r>
          </a:p>
        </p:txBody>
      </p:sp>
    </p:spTree>
    <p:extLst>
      <p:ext uri="{BB962C8B-B14F-4D97-AF65-F5344CB8AC3E}">
        <p14:creationId xmlns:p14="http://schemas.microsoft.com/office/powerpoint/2010/main" val="44035085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>
          <a:extLst>
            <a:ext uri="{FF2B5EF4-FFF2-40B4-BE49-F238E27FC236}">
              <a16:creationId xmlns:a16="http://schemas.microsoft.com/office/drawing/2014/main" id="{E0C6F26C-682F-E4E0-E964-A12C001DE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1">
            <a:extLst>
              <a:ext uri="{FF2B5EF4-FFF2-40B4-BE49-F238E27FC236}">
                <a16:creationId xmlns:a16="http://schemas.microsoft.com/office/drawing/2014/main" id="{8FFE3110-E4DB-8CC2-90C8-E0BC78504E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sz="3600" dirty="0"/>
              <a:t>Примечание</a:t>
            </a:r>
          </a:p>
        </p:txBody>
      </p:sp>
      <p:sp>
        <p:nvSpPr>
          <p:cNvPr id="176" name="Google Shape;176;p31">
            <a:extLst>
              <a:ext uri="{FF2B5EF4-FFF2-40B4-BE49-F238E27FC236}">
                <a16:creationId xmlns:a16="http://schemas.microsoft.com/office/drawing/2014/main" id="{05264E8A-F9DD-05EC-55E6-E99D100528D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960000" y="1821933"/>
            <a:ext cx="10561440" cy="4836042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52400" indent="0" algn="ctr">
              <a:buNone/>
            </a:pPr>
            <a:r>
              <a:rPr lang="ru-RU" sz="2800" b="1" i="0" dirty="0" err="1">
                <a:solidFill>
                  <a:srgbClr val="141718"/>
                </a:solidFill>
                <a:effectLst/>
                <a:latin typeface="__Karla_78bc08"/>
              </a:rPr>
              <a:t>Android</a:t>
            </a:r>
            <a:endParaRPr lang="ru-RU" sz="2800" b="1" i="0" dirty="0">
              <a:solidFill>
                <a:srgbClr val="141718"/>
              </a:solidFill>
              <a:effectLst/>
              <a:latin typeface="__Karla_78bc08"/>
            </a:endParaRPr>
          </a:p>
          <a:p>
            <a:pPr marL="152400" indent="0">
              <a:buNone/>
            </a:pPr>
            <a:r>
              <a:rPr lang="ru-RU" sz="2800" b="0" i="0" dirty="0">
                <a:solidFill>
                  <a:srgbClr val="141718"/>
                </a:solidFill>
                <a:effectLst/>
                <a:latin typeface="__Karla_78bc08"/>
              </a:rPr>
              <a:t>Убедитесь, что в файле AndroidManifest.xml добавлены разрешения для записи аудио:</a:t>
            </a:r>
          </a:p>
          <a:p>
            <a:pPr marL="152400" indent="0">
              <a:buNone/>
            </a:pPr>
            <a:r>
              <a:rPr lang="en-US" sz="2800" b="0" i="0" dirty="0">
                <a:solidFill>
                  <a:srgbClr val="141718"/>
                </a:solidFill>
                <a:effectLst/>
                <a:latin typeface="__Karla_78bc08"/>
              </a:rPr>
              <a:t>&lt;uses-permission </a:t>
            </a:r>
            <a:r>
              <a:rPr lang="en-US" sz="2800" b="0" i="0" dirty="0" err="1">
                <a:solidFill>
                  <a:srgbClr val="141718"/>
                </a:solidFill>
                <a:effectLst/>
                <a:latin typeface="__Karla_78bc08"/>
              </a:rPr>
              <a:t>android:name</a:t>
            </a:r>
            <a:r>
              <a:rPr lang="en-US" sz="2800" b="0" i="0" dirty="0">
                <a:solidFill>
                  <a:srgbClr val="141718"/>
                </a:solidFill>
                <a:effectLst/>
                <a:latin typeface="__Karla_78bc08"/>
              </a:rPr>
              <a:t>="</a:t>
            </a:r>
            <a:r>
              <a:rPr lang="en-US" sz="2800" b="0" i="0" dirty="0" err="1">
                <a:solidFill>
                  <a:srgbClr val="141718"/>
                </a:solidFill>
                <a:effectLst/>
                <a:latin typeface="__Karla_78bc08"/>
              </a:rPr>
              <a:t>android.permission.RECORD_AUDIO</a:t>
            </a:r>
            <a:r>
              <a:rPr lang="en-US" sz="2800" b="0" i="0" dirty="0">
                <a:solidFill>
                  <a:srgbClr val="141718"/>
                </a:solidFill>
                <a:effectLst/>
                <a:latin typeface="__Karla_78bc08"/>
              </a:rPr>
              <a:t>" /&gt;</a:t>
            </a:r>
          </a:p>
          <a:p>
            <a:pPr marL="152400" indent="0">
              <a:buNone/>
            </a:pPr>
            <a:r>
              <a:rPr lang="en-US" sz="2800" b="0" i="0" dirty="0">
                <a:solidFill>
                  <a:srgbClr val="141718"/>
                </a:solidFill>
                <a:effectLst/>
                <a:latin typeface="__Karla_78bc08"/>
              </a:rPr>
              <a:t>&lt;uses-permission </a:t>
            </a:r>
            <a:r>
              <a:rPr lang="en-US" sz="2800" b="0" i="0" dirty="0" err="1">
                <a:solidFill>
                  <a:srgbClr val="141718"/>
                </a:solidFill>
                <a:effectLst/>
                <a:latin typeface="__Karla_78bc08"/>
              </a:rPr>
              <a:t>android:name</a:t>
            </a:r>
            <a:r>
              <a:rPr lang="en-US" sz="2800" b="0" i="0" dirty="0">
                <a:solidFill>
                  <a:srgbClr val="141718"/>
                </a:solidFill>
                <a:effectLst/>
                <a:latin typeface="__Karla_78bc08"/>
              </a:rPr>
              <a:t>="</a:t>
            </a:r>
            <a:r>
              <a:rPr lang="en-US" sz="2800" b="0" i="0" dirty="0" err="1">
                <a:solidFill>
                  <a:srgbClr val="141718"/>
                </a:solidFill>
                <a:effectLst/>
                <a:latin typeface="__Karla_78bc08"/>
              </a:rPr>
              <a:t>android.permission.WRITE_EXTERNAL_STORAGE</a:t>
            </a:r>
            <a:r>
              <a:rPr lang="en-US" sz="2800" b="0" i="0" dirty="0">
                <a:solidFill>
                  <a:srgbClr val="141718"/>
                </a:solidFill>
                <a:effectLst/>
                <a:latin typeface="__Karla_78bc08"/>
              </a:rPr>
              <a:t>" /&gt;</a:t>
            </a:r>
          </a:p>
          <a:p>
            <a:pPr marL="152400" indent="0">
              <a:buNone/>
            </a:pPr>
            <a:r>
              <a:rPr lang="en-US" sz="2800" b="0" i="0" dirty="0">
                <a:solidFill>
                  <a:srgbClr val="141718"/>
                </a:solidFill>
                <a:effectLst/>
                <a:latin typeface="__Karla_78bc08"/>
              </a:rPr>
              <a:t>&lt;uses-permission </a:t>
            </a:r>
            <a:r>
              <a:rPr lang="en-US" sz="2800" b="0" i="0" dirty="0" err="1">
                <a:solidFill>
                  <a:srgbClr val="141718"/>
                </a:solidFill>
                <a:effectLst/>
                <a:latin typeface="__Karla_78bc08"/>
              </a:rPr>
              <a:t>android:name</a:t>
            </a:r>
            <a:r>
              <a:rPr lang="en-US" sz="2800" b="0" i="0" dirty="0">
                <a:solidFill>
                  <a:srgbClr val="141718"/>
                </a:solidFill>
                <a:effectLst/>
                <a:latin typeface="__Karla_78bc08"/>
              </a:rPr>
              <a:t>="</a:t>
            </a:r>
            <a:r>
              <a:rPr lang="en-US" sz="2800" b="0" i="0" dirty="0" err="1">
                <a:solidFill>
                  <a:srgbClr val="141718"/>
                </a:solidFill>
                <a:effectLst/>
                <a:latin typeface="__Karla_78bc08"/>
              </a:rPr>
              <a:t>android.permission.READ_EXTERNAL_STORAGE</a:t>
            </a:r>
            <a:r>
              <a:rPr lang="en-US" sz="2800" b="0" i="0" dirty="0">
                <a:solidFill>
                  <a:srgbClr val="141718"/>
                </a:solidFill>
                <a:effectLst/>
                <a:latin typeface="__Karla_78bc08"/>
              </a:rPr>
              <a:t>" /&gt;</a:t>
            </a:r>
          </a:p>
          <a:p>
            <a:pPr marL="152400" indent="0">
              <a:buNone/>
            </a:pPr>
            <a:endParaRPr lang="ru-RU" sz="2800" b="0" i="0" dirty="0">
              <a:solidFill>
                <a:srgbClr val="141718"/>
              </a:solidFill>
              <a:effectLst/>
              <a:latin typeface="__Karla_78bc08"/>
            </a:endParaRPr>
          </a:p>
        </p:txBody>
      </p:sp>
    </p:spTree>
    <p:extLst>
      <p:ext uri="{BB962C8B-B14F-4D97-AF65-F5344CB8AC3E}">
        <p14:creationId xmlns:p14="http://schemas.microsoft.com/office/powerpoint/2010/main" val="11533200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>
          <a:extLst>
            <a:ext uri="{FF2B5EF4-FFF2-40B4-BE49-F238E27FC236}">
              <a16:creationId xmlns:a16="http://schemas.microsoft.com/office/drawing/2014/main" id="{61704F41-55C2-F1C8-AE30-E377F15A5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1">
            <a:extLst>
              <a:ext uri="{FF2B5EF4-FFF2-40B4-BE49-F238E27FC236}">
                <a16:creationId xmlns:a16="http://schemas.microsoft.com/office/drawing/2014/main" id="{E796D405-0374-7FB8-EE0B-E834522059C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sz="3600" dirty="0"/>
              <a:t>Примечание</a:t>
            </a:r>
          </a:p>
        </p:txBody>
      </p:sp>
      <p:sp>
        <p:nvSpPr>
          <p:cNvPr id="176" name="Google Shape;176;p31">
            <a:extLst>
              <a:ext uri="{FF2B5EF4-FFF2-40B4-BE49-F238E27FC236}">
                <a16:creationId xmlns:a16="http://schemas.microsoft.com/office/drawing/2014/main" id="{24F7EE0B-2BD0-3882-FF08-03A8CD3FD8F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960000" y="1821933"/>
            <a:ext cx="10561440" cy="4836042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52400" indent="0" algn="ctr">
              <a:buNone/>
            </a:pPr>
            <a:r>
              <a:rPr lang="ru-RU" sz="3200" b="1" i="0" dirty="0" err="1">
                <a:solidFill>
                  <a:srgbClr val="141718"/>
                </a:solidFill>
                <a:effectLst/>
                <a:latin typeface="__Karla_78bc08"/>
              </a:rPr>
              <a:t>iOS</a:t>
            </a:r>
            <a:endParaRPr lang="ru-RU" sz="3200" b="1" i="0" dirty="0">
              <a:solidFill>
                <a:srgbClr val="141718"/>
              </a:solidFill>
              <a:effectLst/>
              <a:latin typeface="__Karla_78bc08"/>
            </a:endParaRPr>
          </a:p>
          <a:p>
            <a:pPr marL="152400" indent="0">
              <a:buNone/>
            </a:pPr>
            <a:r>
              <a:rPr lang="ru-RU" sz="3200" b="1" i="0" dirty="0">
                <a:solidFill>
                  <a:srgbClr val="141718"/>
                </a:solidFill>
                <a:effectLst/>
                <a:latin typeface="__Karla_78bc08"/>
              </a:rPr>
              <a:t>Добавьте строки в </a:t>
            </a:r>
            <a:r>
              <a:rPr lang="ru-RU" sz="3200" b="1" i="0" dirty="0" err="1">
                <a:solidFill>
                  <a:srgbClr val="141718"/>
                </a:solidFill>
                <a:effectLst/>
                <a:latin typeface="__Karla_78bc08"/>
              </a:rPr>
              <a:t>Info.plist</a:t>
            </a:r>
            <a:r>
              <a:rPr lang="ru-RU" sz="3200" b="1" i="0" dirty="0">
                <a:solidFill>
                  <a:srgbClr val="141718"/>
                </a:solidFill>
                <a:effectLst/>
                <a:latin typeface="__Karla_78bc08"/>
              </a:rPr>
              <a:t>, чтобы запросить у пользователя доступ к записи аудио:</a:t>
            </a:r>
          </a:p>
          <a:p>
            <a:pPr marL="152400" indent="0">
              <a:buNone/>
            </a:pPr>
            <a:r>
              <a:rPr lang="en-US" sz="3200" b="0" i="0" dirty="0">
                <a:solidFill>
                  <a:srgbClr val="141718"/>
                </a:solidFill>
                <a:effectLst/>
                <a:latin typeface="__Karla_78bc08"/>
              </a:rPr>
              <a:t>&lt;key&gt;</a:t>
            </a:r>
            <a:r>
              <a:rPr lang="en-US" sz="3200" b="0" i="0" dirty="0" err="1">
                <a:solidFill>
                  <a:srgbClr val="141718"/>
                </a:solidFill>
                <a:effectLst/>
                <a:latin typeface="__Karla_78bc08"/>
              </a:rPr>
              <a:t>NSMicrophoneUsageDescription</a:t>
            </a:r>
            <a:r>
              <a:rPr lang="en-US" sz="3200" b="0" i="0" dirty="0">
                <a:solidFill>
                  <a:srgbClr val="141718"/>
                </a:solidFill>
                <a:effectLst/>
                <a:latin typeface="__Karla_78bc08"/>
              </a:rPr>
              <a:t>&lt;/key&gt;</a:t>
            </a:r>
          </a:p>
          <a:p>
            <a:pPr marL="152400" indent="0">
              <a:buNone/>
            </a:pPr>
            <a:r>
              <a:rPr lang="en-US" sz="3200" b="0" i="0" dirty="0">
                <a:solidFill>
                  <a:srgbClr val="141718"/>
                </a:solidFill>
                <a:effectLst/>
                <a:latin typeface="__Karla_78bc08"/>
              </a:rPr>
              <a:t>&lt;string&gt;</a:t>
            </a:r>
            <a:r>
              <a:rPr lang="ru-RU" sz="3200" b="0" i="0" dirty="0">
                <a:solidFill>
                  <a:srgbClr val="141718"/>
                </a:solidFill>
                <a:effectLst/>
                <a:latin typeface="__Karla_78bc08"/>
              </a:rPr>
              <a:t>Приложению необходимо разрешение для записи аудио.&lt;/</a:t>
            </a:r>
            <a:r>
              <a:rPr lang="en-US" sz="3200" b="0" i="0" dirty="0">
                <a:solidFill>
                  <a:srgbClr val="141718"/>
                </a:solidFill>
                <a:effectLst/>
                <a:latin typeface="__Karla_78bc08"/>
              </a:rPr>
              <a:t>string&gt;</a:t>
            </a:r>
          </a:p>
          <a:p>
            <a:pPr marL="152400" indent="0">
              <a:buNone/>
            </a:pPr>
            <a:endParaRPr lang="ru-RU" sz="3200" b="0" i="0" dirty="0">
              <a:solidFill>
                <a:srgbClr val="141718"/>
              </a:solidFill>
              <a:effectLst/>
              <a:latin typeface="__Karla_78bc08"/>
            </a:endParaRPr>
          </a:p>
        </p:txBody>
      </p:sp>
    </p:spTree>
    <p:extLst>
      <p:ext uri="{BB962C8B-B14F-4D97-AF65-F5344CB8AC3E}">
        <p14:creationId xmlns:p14="http://schemas.microsoft.com/office/powerpoint/2010/main" val="289524511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7"/>
          <p:cNvSpPr txBox="1">
            <a:spLocks noGrp="1"/>
          </p:cNvSpPr>
          <p:nvPr>
            <p:ph type="title"/>
          </p:nvPr>
        </p:nvSpPr>
        <p:spPr>
          <a:xfrm>
            <a:off x="950967" y="1151533"/>
            <a:ext cx="11241200" cy="1796800"/>
          </a:xfrm>
          <a:prstGeom prst="rect">
            <a:avLst/>
          </a:prstGeom>
        </p:spPr>
        <p:txBody>
          <a:bodyPr spcFirstLastPara="1" wrap="square" lIns="121900" tIns="121900" rIns="975333" bIns="121900" anchor="ctr" anchorCtr="0">
            <a:noAutofit/>
          </a:bodyPr>
          <a:lstStyle/>
          <a:p>
            <a:r>
              <a:rPr lang="en" dirty="0"/>
              <a:t>THANKS</a:t>
            </a:r>
            <a:endParaRPr dirty="0"/>
          </a:p>
        </p:txBody>
      </p:sp>
      <p:sp>
        <p:nvSpPr>
          <p:cNvPr id="406" name="Google Shape;406;p47"/>
          <p:cNvSpPr txBox="1"/>
          <p:nvPr/>
        </p:nvSpPr>
        <p:spPr>
          <a:xfrm>
            <a:off x="950967" y="5791467"/>
            <a:ext cx="4343600" cy="3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Please keep this slide for attribution</a:t>
            </a:r>
            <a:endParaRPr sz="1333" kern="0">
              <a:solidFill>
                <a:srgbClr val="191919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407" name="Google Shape;407;p47"/>
          <p:cNvSpPr/>
          <p:nvPr/>
        </p:nvSpPr>
        <p:spPr>
          <a:xfrm>
            <a:off x="6945935" y="5551072"/>
            <a:ext cx="587600" cy="587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Albert Sans"/>
              <a:ea typeface="Albert Sans"/>
              <a:cs typeface="Albert Sans"/>
              <a:sym typeface="Albert Sans"/>
            </a:endParaRPr>
          </a:p>
        </p:txBody>
      </p:sp>
      <p:sp>
        <p:nvSpPr>
          <p:cNvPr id="408" name="Google Shape;408;p47"/>
          <p:cNvSpPr/>
          <p:nvPr/>
        </p:nvSpPr>
        <p:spPr>
          <a:xfrm>
            <a:off x="8175427" y="5551072"/>
            <a:ext cx="587600" cy="587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Albert Sans"/>
              <a:ea typeface="Albert Sans"/>
              <a:cs typeface="Albert Sans"/>
              <a:sym typeface="Albert Sans"/>
            </a:endParaRPr>
          </a:p>
        </p:txBody>
      </p:sp>
      <p:sp>
        <p:nvSpPr>
          <p:cNvPr id="409" name="Google Shape;409;p47"/>
          <p:cNvSpPr/>
          <p:nvPr/>
        </p:nvSpPr>
        <p:spPr>
          <a:xfrm>
            <a:off x="9404919" y="5551072"/>
            <a:ext cx="587600" cy="587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Albert Sans"/>
              <a:ea typeface="Albert Sans"/>
              <a:cs typeface="Albert Sans"/>
              <a:sym typeface="Albert Sans"/>
            </a:endParaRPr>
          </a:p>
        </p:txBody>
      </p:sp>
      <p:grpSp>
        <p:nvGrpSpPr>
          <p:cNvPr id="410" name="Google Shape;410;p47"/>
          <p:cNvGrpSpPr/>
          <p:nvPr/>
        </p:nvGrpSpPr>
        <p:grpSpPr>
          <a:xfrm>
            <a:off x="7066213" y="5671264"/>
            <a:ext cx="347028" cy="347011"/>
            <a:chOff x="266768" y="1721375"/>
            <a:chExt cx="397907" cy="397887"/>
          </a:xfrm>
        </p:grpSpPr>
        <p:sp>
          <p:nvSpPr>
            <p:cNvPr id="411" name="Google Shape;411;p47"/>
            <p:cNvSpPr/>
            <p:nvPr/>
          </p:nvSpPr>
          <p:spPr>
            <a:xfrm>
              <a:off x="454843" y="1791037"/>
              <a:ext cx="136218" cy="328222"/>
            </a:xfrm>
            <a:custGeom>
              <a:avLst/>
              <a:gdLst/>
              <a:ahLst/>
              <a:cxnLst/>
              <a:rect l="l" t="t" r="r" b="b"/>
              <a:pathLst>
                <a:path w="6527" h="15727" extrusionOk="0">
                  <a:moveTo>
                    <a:pt x="4957" y="1"/>
                  </a:moveTo>
                  <a:cubicBezTo>
                    <a:pt x="4645" y="1"/>
                    <a:pt x="4336" y="24"/>
                    <a:pt x="4028" y="69"/>
                  </a:cubicBezTo>
                  <a:cubicBezTo>
                    <a:pt x="2588" y="280"/>
                    <a:pt x="1700" y="890"/>
                    <a:pt x="1675" y="2250"/>
                  </a:cubicBezTo>
                  <a:lnTo>
                    <a:pt x="1675" y="5040"/>
                  </a:lnTo>
                  <a:cubicBezTo>
                    <a:pt x="1675" y="5348"/>
                    <a:pt x="1426" y="5599"/>
                    <a:pt x="1118" y="5599"/>
                  </a:cubicBezTo>
                  <a:lnTo>
                    <a:pt x="0" y="5599"/>
                  </a:lnTo>
                  <a:lnTo>
                    <a:pt x="0" y="6715"/>
                  </a:lnTo>
                  <a:lnTo>
                    <a:pt x="1118" y="6715"/>
                  </a:lnTo>
                  <a:cubicBezTo>
                    <a:pt x="1426" y="6715"/>
                    <a:pt x="1675" y="6965"/>
                    <a:pt x="1675" y="7274"/>
                  </a:cubicBezTo>
                  <a:lnTo>
                    <a:pt x="1675" y="15727"/>
                  </a:lnTo>
                  <a:lnTo>
                    <a:pt x="3352" y="15727"/>
                  </a:lnTo>
                  <a:lnTo>
                    <a:pt x="3352" y="7274"/>
                  </a:lnTo>
                  <a:cubicBezTo>
                    <a:pt x="3352" y="6965"/>
                    <a:pt x="3602" y="6715"/>
                    <a:pt x="3910" y="6715"/>
                  </a:cubicBezTo>
                  <a:lnTo>
                    <a:pt x="5709" y="6715"/>
                  </a:lnTo>
                  <a:lnTo>
                    <a:pt x="5987" y="5599"/>
                  </a:lnTo>
                  <a:lnTo>
                    <a:pt x="3910" y="5599"/>
                  </a:lnTo>
                  <a:cubicBezTo>
                    <a:pt x="3602" y="5599"/>
                    <a:pt x="3352" y="5348"/>
                    <a:pt x="3352" y="5040"/>
                  </a:cubicBezTo>
                  <a:lnTo>
                    <a:pt x="3352" y="3253"/>
                  </a:lnTo>
                  <a:cubicBezTo>
                    <a:pt x="3352" y="2316"/>
                    <a:pt x="3942" y="1677"/>
                    <a:pt x="4968" y="1504"/>
                  </a:cubicBezTo>
                  <a:cubicBezTo>
                    <a:pt x="5157" y="1473"/>
                    <a:pt x="5339" y="1460"/>
                    <a:pt x="5511" y="1460"/>
                  </a:cubicBezTo>
                  <a:cubicBezTo>
                    <a:pt x="5810" y="1460"/>
                    <a:pt x="6082" y="1498"/>
                    <a:pt x="6324" y="1546"/>
                  </a:cubicBezTo>
                  <a:lnTo>
                    <a:pt x="6526" y="182"/>
                  </a:lnTo>
                  <a:cubicBezTo>
                    <a:pt x="5988" y="62"/>
                    <a:pt x="5468" y="1"/>
                    <a:pt x="49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2" name="Google Shape;412;p47"/>
            <p:cNvSpPr/>
            <p:nvPr/>
          </p:nvSpPr>
          <p:spPr>
            <a:xfrm>
              <a:off x="266768" y="1721375"/>
              <a:ext cx="397907" cy="397887"/>
            </a:xfrm>
            <a:custGeom>
              <a:avLst/>
              <a:gdLst/>
              <a:ahLst/>
              <a:cxnLst/>
              <a:rect l="l" t="t" r="r" b="b"/>
              <a:pathLst>
                <a:path w="19066" h="19065" extrusionOk="0">
                  <a:moveTo>
                    <a:pt x="2794" y="0"/>
                  </a:moveTo>
                  <a:cubicBezTo>
                    <a:pt x="1255" y="0"/>
                    <a:pt x="1" y="1253"/>
                    <a:pt x="1" y="2793"/>
                  </a:cubicBezTo>
                  <a:lnTo>
                    <a:pt x="1" y="16271"/>
                  </a:lnTo>
                  <a:cubicBezTo>
                    <a:pt x="1" y="17812"/>
                    <a:pt x="1255" y="19065"/>
                    <a:pt x="2794" y="19065"/>
                  </a:cubicBezTo>
                  <a:lnTo>
                    <a:pt x="9571" y="19065"/>
                  </a:lnTo>
                  <a:lnTo>
                    <a:pt x="9571" y="11171"/>
                  </a:lnTo>
                  <a:lnTo>
                    <a:pt x="8453" y="11171"/>
                  </a:lnTo>
                  <a:cubicBezTo>
                    <a:pt x="8145" y="11171"/>
                    <a:pt x="7896" y="10920"/>
                    <a:pt x="7896" y="10612"/>
                  </a:cubicBezTo>
                  <a:lnTo>
                    <a:pt x="7896" y="8378"/>
                  </a:lnTo>
                  <a:cubicBezTo>
                    <a:pt x="7896" y="8070"/>
                    <a:pt x="8145" y="7819"/>
                    <a:pt x="8453" y="7819"/>
                  </a:cubicBezTo>
                  <a:lnTo>
                    <a:pt x="9571" y="7819"/>
                  </a:lnTo>
                  <a:lnTo>
                    <a:pt x="9571" y="5836"/>
                  </a:lnTo>
                  <a:cubicBezTo>
                    <a:pt x="9571" y="3710"/>
                    <a:pt x="10741" y="2615"/>
                    <a:pt x="12878" y="2302"/>
                  </a:cubicBezTo>
                  <a:cubicBezTo>
                    <a:pt x="13231" y="2249"/>
                    <a:pt x="13591" y="2223"/>
                    <a:pt x="13956" y="2223"/>
                  </a:cubicBezTo>
                  <a:cubicBezTo>
                    <a:pt x="14725" y="2223"/>
                    <a:pt x="15517" y="2339"/>
                    <a:pt x="16318" y="2567"/>
                  </a:cubicBezTo>
                  <a:cubicBezTo>
                    <a:pt x="16589" y="2643"/>
                    <a:pt x="16759" y="2908"/>
                    <a:pt x="16718" y="3186"/>
                  </a:cubicBezTo>
                  <a:lnTo>
                    <a:pt x="16352" y="5650"/>
                  </a:lnTo>
                  <a:cubicBezTo>
                    <a:pt x="16329" y="5806"/>
                    <a:pt x="16240" y="5944"/>
                    <a:pt x="16111" y="6031"/>
                  </a:cubicBezTo>
                  <a:cubicBezTo>
                    <a:pt x="16006" y="6102"/>
                    <a:pt x="15912" y="6127"/>
                    <a:pt x="15818" y="6127"/>
                  </a:cubicBezTo>
                  <a:cubicBezTo>
                    <a:pt x="15717" y="6127"/>
                    <a:pt x="15614" y="6098"/>
                    <a:pt x="15494" y="6068"/>
                  </a:cubicBezTo>
                  <a:cubicBezTo>
                    <a:pt x="15202" y="5995"/>
                    <a:pt x="14879" y="5914"/>
                    <a:pt x="14527" y="5914"/>
                  </a:cubicBezTo>
                  <a:cubicBezTo>
                    <a:pt x="14409" y="5914"/>
                    <a:pt x="14289" y="5923"/>
                    <a:pt x="14165" y="5944"/>
                  </a:cubicBezTo>
                  <a:cubicBezTo>
                    <a:pt x="13534" y="6050"/>
                    <a:pt x="13481" y="6333"/>
                    <a:pt x="13481" y="6590"/>
                  </a:cubicBezTo>
                  <a:lnTo>
                    <a:pt x="13481" y="7819"/>
                  </a:lnTo>
                  <a:lnTo>
                    <a:pt x="15715" y="7819"/>
                  </a:lnTo>
                  <a:cubicBezTo>
                    <a:pt x="15887" y="7819"/>
                    <a:pt x="16048" y="7899"/>
                    <a:pt x="16154" y="8035"/>
                  </a:cubicBezTo>
                  <a:cubicBezTo>
                    <a:pt x="16260" y="8169"/>
                    <a:pt x="16297" y="8346"/>
                    <a:pt x="16256" y="8513"/>
                  </a:cubicBezTo>
                  <a:lnTo>
                    <a:pt x="15697" y="10747"/>
                  </a:lnTo>
                  <a:cubicBezTo>
                    <a:pt x="15635" y="10996"/>
                    <a:pt x="15412" y="11170"/>
                    <a:pt x="15156" y="11170"/>
                  </a:cubicBezTo>
                  <a:lnTo>
                    <a:pt x="13481" y="11170"/>
                  </a:lnTo>
                  <a:lnTo>
                    <a:pt x="13481" y="19065"/>
                  </a:lnTo>
                  <a:lnTo>
                    <a:pt x="16272" y="19065"/>
                  </a:lnTo>
                  <a:cubicBezTo>
                    <a:pt x="17813" y="19065"/>
                    <a:pt x="19066" y="17810"/>
                    <a:pt x="19066" y="16271"/>
                  </a:cubicBezTo>
                  <a:lnTo>
                    <a:pt x="19066" y="2793"/>
                  </a:lnTo>
                  <a:cubicBezTo>
                    <a:pt x="19066" y="1253"/>
                    <a:pt x="17813" y="0"/>
                    <a:pt x="162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13" name="Google Shape;413;p47"/>
          <p:cNvGrpSpPr/>
          <p:nvPr/>
        </p:nvGrpSpPr>
        <p:grpSpPr>
          <a:xfrm>
            <a:off x="9525243" y="5671252"/>
            <a:ext cx="347011" cy="347011"/>
            <a:chOff x="1379798" y="1723250"/>
            <a:chExt cx="397887" cy="397887"/>
          </a:xfrm>
        </p:grpSpPr>
        <p:sp>
          <p:nvSpPr>
            <p:cNvPr id="414" name="Google Shape;414;p47"/>
            <p:cNvSpPr/>
            <p:nvPr/>
          </p:nvSpPr>
          <p:spPr>
            <a:xfrm>
              <a:off x="1462169" y="1793977"/>
              <a:ext cx="23354" cy="23312"/>
            </a:xfrm>
            <a:custGeom>
              <a:avLst/>
              <a:gdLst/>
              <a:ahLst/>
              <a:cxnLst/>
              <a:rect l="l" t="t" r="r" b="b"/>
              <a:pathLst>
                <a:path w="1119" h="1117" extrusionOk="0">
                  <a:moveTo>
                    <a:pt x="559" y="1"/>
                  </a:moveTo>
                  <a:cubicBezTo>
                    <a:pt x="251" y="1"/>
                    <a:pt x="0" y="250"/>
                    <a:pt x="0" y="558"/>
                  </a:cubicBezTo>
                  <a:cubicBezTo>
                    <a:pt x="0" y="866"/>
                    <a:pt x="251" y="1117"/>
                    <a:pt x="559" y="1117"/>
                  </a:cubicBezTo>
                  <a:cubicBezTo>
                    <a:pt x="867" y="1117"/>
                    <a:pt x="1118" y="866"/>
                    <a:pt x="1118" y="558"/>
                  </a:cubicBezTo>
                  <a:cubicBezTo>
                    <a:pt x="1118" y="250"/>
                    <a:pt x="867" y="1"/>
                    <a:pt x="5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47"/>
            <p:cNvSpPr/>
            <p:nvPr/>
          </p:nvSpPr>
          <p:spPr>
            <a:xfrm>
              <a:off x="1379798" y="1723250"/>
              <a:ext cx="397887" cy="397887"/>
            </a:xfrm>
            <a:custGeom>
              <a:avLst/>
              <a:gdLst/>
              <a:ahLst/>
              <a:cxnLst/>
              <a:rect l="l" t="t" r="r" b="b"/>
              <a:pathLst>
                <a:path w="19065" h="19065" extrusionOk="0">
                  <a:moveTo>
                    <a:pt x="4506" y="2271"/>
                  </a:moveTo>
                  <a:cubicBezTo>
                    <a:pt x="5429" y="2271"/>
                    <a:pt x="6181" y="3023"/>
                    <a:pt x="6181" y="3947"/>
                  </a:cubicBezTo>
                  <a:cubicBezTo>
                    <a:pt x="6181" y="4872"/>
                    <a:pt x="5429" y="5622"/>
                    <a:pt x="4506" y="5622"/>
                  </a:cubicBezTo>
                  <a:cubicBezTo>
                    <a:pt x="3583" y="5622"/>
                    <a:pt x="2831" y="4872"/>
                    <a:pt x="2831" y="3947"/>
                  </a:cubicBezTo>
                  <a:cubicBezTo>
                    <a:pt x="2831" y="3023"/>
                    <a:pt x="3583" y="2271"/>
                    <a:pt x="4506" y="2271"/>
                  </a:cubicBezTo>
                  <a:close/>
                  <a:moveTo>
                    <a:pt x="5622" y="6740"/>
                  </a:moveTo>
                  <a:cubicBezTo>
                    <a:pt x="5932" y="6740"/>
                    <a:pt x="6181" y="6989"/>
                    <a:pt x="6181" y="7299"/>
                  </a:cubicBezTo>
                  <a:lnTo>
                    <a:pt x="6181" y="16234"/>
                  </a:lnTo>
                  <a:cubicBezTo>
                    <a:pt x="6181" y="16544"/>
                    <a:pt x="5932" y="16793"/>
                    <a:pt x="5622" y="16793"/>
                  </a:cubicBezTo>
                  <a:lnTo>
                    <a:pt x="3388" y="16793"/>
                  </a:lnTo>
                  <a:cubicBezTo>
                    <a:pt x="3080" y="16793"/>
                    <a:pt x="2831" y="16544"/>
                    <a:pt x="2831" y="16234"/>
                  </a:cubicBezTo>
                  <a:lnTo>
                    <a:pt x="2831" y="7299"/>
                  </a:lnTo>
                  <a:cubicBezTo>
                    <a:pt x="2831" y="6989"/>
                    <a:pt x="3080" y="6740"/>
                    <a:pt x="3388" y="6740"/>
                  </a:cubicBezTo>
                  <a:close/>
                  <a:moveTo>
                    <a:pt x="12596" y="6721"/>
                  </a:moveTo>
                  <a:cubicBezTo>
                    <a:pt x="12811" y="6721"/>
                    <a:pt x="13027" y="6739"/>
                    <a:pt x="13241" y="6774"/>
                  </a:cubicBezTo>
                  <a:cubicBezTo>
                    <a:pt x="15058" y="7069"/>
                    <a:pt x="16235" y="8557"/>
                    <a:pt x="16235" y="10223"/>
                  </a:cubicBezTo>
                  <a:lnTo>
                    <a:pt x="16235" y="16234"/>
                  </a:lnTo>
                  <a:cubicBezTo>
                    <a:pt x="16235" y="16544"/>
                    <a:pt x="15985" y="16793"/>
                    <a:pt x="15676" y="16793"/>
                  </a:cubicBezTo>
                  <a:lnTo>
                    <a:pt x="13441" y="16793"/>
                  </a:lnTo>
                  <a:cubicBezTo>
                    <a:pt x="13133" y="16793"/>
                    <a:pt x="12884" y="16544"/>
                    <a:pt x="12884" y="16234"/>
                  </a:cubicBezTo>
                  <a:lnTo>
                    <a:pt x="12884" y="11209"/>
                  </a:lnTo>
                  <a:cubicBezTo>
                    <a:pt x="12884" y="10593"/>
                    <a:pt x="12382" y="10091"/>
                    <a:pt x="11766" y="10091"/>
                  </a:cubicBezTo>
                  <a:cubicBezTo>
                    <a:pt x="11150" y="10091"/>
                    <a:pt x="10650" y="10593"/>
                    <a:pt x="10650" y="11209"/>
                  </a:cubicBezTo>
                  <a:lnTo>
                    <a:pt x="10650" y="16234"/>
                  </a:lnTo>
                  <a:cubicBezTo>
                    <a:pt x="10650" y="16544"/>
                    <a:pt x="10399" y="16793"/>
                    <a:pt x="10091" y="16793"/>
                  </a:cubicBezTo>
                  <a:lnTo>
                    <a:pt x="7857" y="16793"/>
                  </a:lnTo>
                  <a:cubicBezTo>
                    <a:pt x="7547" y="16793"/>
                    <a:pt x="7298" y="16544"/>
                    <a:pt x="7298" y="16234"/>
                  </a:cubicBezTo>
                  <a:lnTo>
                    <a:pt x="7298" y="7299"/>
                  </a:lnTo>
                  <a:cubicBezTo>
                    <a:pt x="7298" y="6989"/>
                    <a:pt x="7547" y="6740"/>
                    <a:pt x="7857" y="6740"/>
                  </a:cubicBezTo>
                  <a:lnTo>
                    <a:pt x="10091" y="6740"/>
                  </a:lnTo>
                  <a:cubicBezTo>
                    <a:pt x="10377" y="6740"/>
                    <a:pt x="10613" y="6956"/>
                    <a:pt x="10644" y="7234"/>
                  </a:cubicBezTo>
                  <a:cubicBezTo>
                    <a:pt x="11219" y="6901"/>
                    <a:pt x="11901" y="6721"/>
                    <a:pt x="12596" y="6721"/>
                  </a:cubicBezTo>
                  <a:close/>
                  <a:moveTo>
                    <a:pt x="2831" y="0"/>
                  </a:moveTo>
                  <a:cubicBezTo>
                    <a:pt x="1290" y="0"/>
                    <a:pt x="0" y="1290"/>
                    <a:pt x="0" y="2831"/>
                  </a:cubicBezTo>
                  <a:lnTo>
                    <a:pt x="0" y="16234"/>
                  </a:lnTo>
                  <a:cubicBezTo>
                    <a:pt x="0" y="17775"/>
                    <a:pt x="1290" y="19065"/>
                    <a:pt x="2831" y="19065"/>
                  </a:cubicBezTo>
                  <a:lnTo>
                    <a:pt x="16235" y="19065"/>
                  </a:lnTo>
                  <a:cubicBezTo>
                    <a:pt x="17774" y="19065"/>
                    <a:pt x="19065" y="17775"/>
                    <a:pt x="19065" y="16234"/>
                  </a:cubicBezTo>
                  <a:lnTo>
                    <a:pt x="19065" y="2831"/>
                  </a:lnTo>
                  <a:cubicBezTo>
                    <a:pt x="19065" y="1290"/>
                    <a:pt x="17774" y="0"/>
                    <a:pt x="162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47"/>
            <p:cNvSpPr/>
            <p:nvPr/>
          </p:nvSpPr>
          <p:spPr>
            <a:xfrm>
              <a:off x="1555413" y="1886846"/>
              <a:ext cx="139912" cy="163558"/>
            </a:xfrm>
            <a:custGeom>
              <a:avLst/>
              <a:gdLst/>
              <a:ahLst/>
              <a:cxnLst/>
              <a:rect l="l" t="t" r="r" b="b"/>
              <a:pathLst>
                <a:path w="6704" h="7837" extrusionOk="0">
                  <a:moveTo>
                    <a:pt x="4182" y="0"/>
                  </a:moveTo>
                  <a:cubicBezTo>
                    <a:pt x="3474" y="0"/>
                    <a:pt x="2782" y="261"/>
                    <a:pt x="2332" y="711"/>
                  </a:cubicBezTo>
                  <a:cubicBezTo>
                    <a:pt x="2108" y="935"/>
                    <a:pt x="1938" y="1142"/>
                    <a:pt x="1686" y="1142"/>
                  </a:cubicBezTo>
                  <a:cubicBezTo>
                    <a:pt x="1618" y="1142"/>
                    <a:pt x="1544" y="1127"/>
                    <a:pt x="1462" y="1093"/>
                  </a:cubicBezTo>
                  <a:cubicBezTo>
                    <a:pt x="1253" y="1006"/>
                    <a:pt x="1117" y="803"/>
                    <a:pt x="1117" y="576"/>
                  </a:cubicBezTo>
                  <a:lnTo>
                    <a:pt x="1117" y="17"/>
                  </a:lnTo>
                  <a:lnTo>
                    <a:pt x="1" y="17"/>
                  </a:lnTo>
                  <a:lnTo>
                    <a:pt x="1" y="7836"/>
                  </a:lnTo>
                  <a:lnTo>
                    <a:pt x="1117" y="7836"/>
                  </a:lnTo>
                  <a:lnTo>
                    <a:pt x="1117" y="3370"/>
                  </a:lnTo>
                  <a:cubicBezTo>
                    <a:pt x="1117" y="2137"/>
                    <a:pt x="2120" y="1135"/>
                    <a:pt x="3351" y="1135"/>
                  </a:cubicBezTo>
                  <a:cubicBezTo>
                    <a:pt x="4584" y="1135"/>
                    <a:pt x="5585" y="2137"/>
                    <a:pt x="5585" y="3370"/>
                  </a:cubicBezTo>
                  <a:lnTo>
                    <a:pt x="5585" y="7836"/>
                  </a:lnTo>
                  <a:lnTo>
                    <a:pt x="6703" y="7836"/>
                  </a:lnTo>
                  <a:lnTo>
                    <a:pt x="6703" y="2384"/>
                  </a:lnTo>
                  <a:cubicBezTo>
                    <a:pt x="6703" y="1266"/>
                    <a:pt x="5932" y="245"/>
                    <a:pt x="4648" y="38"/>
                  </a:cubicBezTo>
                  <a:cubicBezTo>
                    <a:pt x="4493" y="13"/>
                    <a:pt x="4337" y="0"/>
                    <a:pt x="41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47"/>
            <p:cNvSpPr/>
            <p:nvPr/>
          </p:nvSpPr>
          <p:spPr>
            <a:xfrm>
              <a:off x="1462169" y="1887200"/>
              <a:ext cx="23354" cy="163203"/>
            </a:xfrm>
            <a:custGeom>
              <a:avLst/>
              <a:gdLst/>
              <a:ahLst/>
              <a:cxnLst/>
              <a:rect l="l" t="t" r="r" b="b"/>
              <a:pathLst>
                <a:path w="1119" h="7820" extrusionOk="0">
                  <a:moveTo>
                    <a:pt x="0" y="0"/>
                  </a:moveTo>
                  <a:lnTo>
                    <a:pt x="0" y="7819"/>
                  </a:lnTo>
                  <a:lnTo>
                    <a:pt x="1118" y="7819"/>
                  </a:lnTo>
                  <a:lnTo>
                    <a:pt x="1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18" name="Google Shape;418;p47"/>
          <p:cNvGrpSpPr/>
          <p:nvPr/>
        </p:nvGrpSpPr>
        <p:grpSpPr>
          <a:xfrm>
            <a:off x="8295745" y="5671252"/>
            <a:ext cx="346992" cy="347011"/>
            <a:chOff x="864491" y="1723250"/>
            <a:chExt cx="397866" cy="397887"/>
          </a:xfrm>
        </p:grpSpPr>
        <p:sp>
          <p:nvSpPr>
            <p:cNvPr id="419" name="Google Shape;419;p47"/>
            <p:cNvSpPr/>
            <p:nvPr/>
          </p:nvSpPr>
          <p:spPr>
            <a:xfrm>
              <a:off x="935197" y="1793977"/>
              <a:ext cx="256451" cy="256430"/>
            </a:xfrm>
            <a:custGeom>
              <a:avLst/>
              <a:gdLst/>
              <a:ahLst/>
              <a:cxnLst/>
              <a:rect l="l" t="t" r="r" b="b"/>
              <a:pathLst>
                <a:path w="12288" h="12287" extrusionOk="0">
                  <a:moveTo>
                    <a:pt x="10053" y="1117"/>
                  </a:moveTo>
                  <a:cubicBezTo>
                    <a:pt x="10669" y="1117"/>
                    <a:pt x="11171" y="1617"/>
                    <a:pt x="11171" y="2233"/>
                  </a:cubicBezTo>
                  <a:cubicBezTo>
                    <a:pt x="11170" y="2850"/>
                    <a:pt x="10669" y="3351"/>
                    <a:pt x="10053" y="3351"/>
                  </a:cubicBezTo>
                  <a:cubicBezTo>
                    <a:pt x="9438" y="3351"/>
                    <a:pt x="8937" y="2850"/>
                    <a:pt x="8937" y="2233"/>
                  </a:cubicBezTo>
                  <a:cubicBezTo>
                    <a:pt x="8937" y="1617"/>
                    <a:pt x="9438" y="1117"/>
                    <a:pt x="10053" y="1117"/>
                  </a:cubicBezTo>
                  <a:close/>
                  <a:moveTo>
                    <a:pt x="6144" y="2233"/>
                  </a:moveTo>
                  <a:cubicBezTo>
                    <a:pt x="8300" y="2233"/>
                    <a:pt x="10053" y="3988"/>
                    <a:pt x="10053" y="6144"/>
                  </a:cubicBezTo>
                  <a:cubicBezTo>
                    <a:pt x="10053" y="8299"/>
                    <a:pt x="8300" y="10054"/>
                    <a:pt x="6144" y="10054"/>
                  </a:cubicBezTo>
                  <a:cubicBezTo>
                    <a:pt x="3989" y="10054"/>
                    <a:pt x="2234" y="8299"/>
                    <a:pt x="2234" y="6144"/>
                  </a:cubicBezTo>
                  <a:cubicBezTo>
                    <a:pt x="2234" y="3988"/>
                    <a:pt x="3987" y="2233"/>
                    <a:pt x="6144" y="2233"/>
                  </a:cubicBezTo>
                  <a:close/>
                  <a:moveTo>
                    <a:pt x="1675" y="1"/>
                  </a:moveTo>
                  <a:cubicBezTo>
                    <a:pt x="752" y="1"/>
                    <a:pt x="0" y="751"/>
                    <a:pt x="0" y="1676"/>
                  </a:cubicBezTo>
                  <a:lnTo>
                    <a:pt x="0" y="10611"/>
                  </a:lnTo>
                  <a:cubicBezTo>
                    <a:pt x="0" y="11536"/>
                    <a:pt x="752" y="12286"/>
                    <a:pt x="1675" y="12286"/>
                  </a:cubicBezTo>
                  <a:lnTo>
                    <a:pt x="10612" y="12286"/>
                  </a:lnTo>
                  <a:cubicBezTo>
                    <a:pt x="11536" y="12286"/>
                    <a:pt x="12288" y="11536"/>
                    <a:pt x="12288" y="10611"/>
                  </a:cubicBezTo>
                  <a:lnTo>
                    <a:pt x="12288" y="1676"/>
                  </a:lnTo>
                  <a:cubicBezTo>
                    <a:pt x="12288" y="752"/>
                    <a:pt x="11536" y="1"/>
                    <a:pt x="106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47"/>
            <p:cNvSpPr/>
            <p:nvPr/>
          </p:nvSpPr>
          <p:spPr>
            <a:xfrm>
              <a:off x="1005109" y="1863910"/>
              <a:ext cx="116622" cy="116559"/>
            </a:xfrm>
            <a:custGeom>
              <a:avLst/>
              <a:gdLst/>
              <a:ahLst/>
              <a:cxnLst/>
              <a:rect l="l" t="t" r="r" b="b"/>
              <a:pathLst>
                <a:path w="5588" h="5585" extrusionOk="0">
                  <a:moveTo>
                    <a:pt x="2794" y="0"/>
                  </a:moveTo>
                  <a:cubicBezTo>
                    <a:pt x="1255" y="0"/>
                    <a:pt x="1" y="1252"/>
                    <a:pt x="1" y="2793"/>
                  </a:cubicBezTo>
                  <a:cubicBezTo>
                    <a:pt x="1" y="4332"/>
                    <a:pt x="1255" y="5585"/>
                    <a:pt x="2794" y="5585"/>
                  </a:cubicBezTo>
                  <a:cubicBezTo>
                    <a:pt x="4333" y="5585"/>
                    <a:pt x="5587" y="4332"/>
                    <a:pt x="5587" y="2793"/>
                  </a:cubicBezTo>
                  <a:cubicBezTo>
                    <a:pt x="5587" y="1252"/>
                    <a:pt x="4333" y="0"/>
                    <a:pt x="27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47"/>
            <p:cNvSpPr/>
            <p:nvPr/>
          </p:nvSpPr>
          <p:spPr>
            <a:xfrm>
              <a:off x="864491" y="1723250"/>
              <a:ext cx="397866" cy="397887"/>
            </a:xfrm>
            <a:custGeom>
              <a:avLst/>
              <a:gdLst/>
              <a:ahLst/>
              <a:cxnLst/>
              <a:rect l="l" t="t" r="r" b="b"/>
              <a:pathLst>
                <a:path w="19064" h="19065" extrusionOk="0">
                  <a:moveTo>
                    <a:pt x="14000" y="2271"/>
                  </a:moveTo>
                  <a:cubicBezTo>
                    <a:pt x="15539" y="2271"/>
                    <a:pt x="16794" y="3524"/>
                    <a:pt x="16794" y="5065"/>
                  </a:cubicBezTo>
                  <a:lnTo>
                    <a:pt x="16794" y="14000"/>
                  </a:lnTo>
                  <a:cubicBezTo>
                    <a:pt x="16794" y="15541"/>
                    <a:pt x="15539" y="16793"/>
                    <a:pt x="14000" y="16793"/>
                  </a:cubicBezTo>
                  <a:lnTo>
                    <a:pt x="5063" y="16793"/>
                  </a:lnTo>
                  <a:cubicBezTo>
                    <a:pt x="3524" y="16793"/>
                    <a:pt x="2272" y="15541"/>
                    <a:pt x="2272" y="14000"/>
                  </a:cubicBezTo>
                  <a:lnTo>
                    <a:pt x="2272" y="5065"/>
                  </a:lnTo>
                  <a:cubicBezTo>
                    <a:pt x="2272" y="3524"/>
                    <a:pt x="3524" y="2271"/>
                    <a:pt x="5063" y="2271"/>
                  </a:cubicBezTo>
                  <a:close/>
                  <a:moveTo>
                    <a:pt x="2829" y="0"/>
                  </a:moveTo>
                  <a:cubicBezTo>
                    <a:pt x="1290" y="0"/>
                    <a:pt x="0" y="1290"/>
                    <a:pt x="0" y="2831"/>
                  </a:cubicBezTo>
                  <a:lnTo>
                    <a:pt x="0" y="16234"/>
                  </a:lnTo>
                  <a:cubicBezTo>
                    <a:pt x="0" y="17775"/>
                    <a:pt x="1290" y="19065"/>
                    <a:pt x="2829" y="19065"/>
                  </a:cubicBezTo>
                  <a:lnTo>
                    <a:pt x="16235" y="19065"/>
                  </a:lnTo>
                  <a:cubicBezTo>
                    <a:pt x="17774" y="19065"/>
                    <a:pt x="19063" y="17775"/>
                    <a:pt x="19063" y="16234"/>
                  </a:cubicBezTo>
                  <a:lnTo>
                    <a:pt x="19063" y="2831"/>
                  </a:lnTo>
                  <a:cubicBezTo>
                    <a:pt x="19063" y="1290"/>
                    <a:pt x="17774" y="0"/>
                    <a:pt x="162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0" name="Google Shape;7541;p67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76150" y="6451321"/>
            <a:ext cx="1016017" cy="4066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6837895"/>
      </p:ext>
    </p:extLst>
  </p:cSld>
  <p:clrMapOvr>
    <a:masterClrMapping/>
  </p:clrMapOvr>
</p:sld>
</file>

<file path=ppt/theme/theme1.xml><?xml version="1.0" encoding="utf-8"?>
<a:theme xmlns:a="http://schemas.openxmlformats.org/drawingml/2006/main" name="Social Market Economy Proposal by Slidesgo">
  <a:themeElements>
    <a:clrScheme name="Simple Light">
      <a:dk1>
        <a:srgbClr val="191919"/>
      </a:dk1>
      <a:lt1>
        <a:srgbClr val="FFFFFF"/>
      </a:lt1>
      <a:dk2>
        <a:srgbClr val="EDEDE9"/>
      </a:dk2>
      <a:lt2>
        <a:srgbClr val="D6CCC2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248</Words>
  <Application>Microsoft Office PowerPoint</Application>
  <PresentationFormat>Широкоэкранный</PresentationFormat>
  <Paragraphs>24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__Karla_78bc08</vt:lpstr>
      <vt:lpstr>Albert Sans</vt:lpstr>
      <vt:lpstr>Archivo</vt:lpstr>
      <vt:lpstr>Arial</vt:lpstr>
      <vt:lpstr>Calibri</vt:lpstr>
      <vt:lpstr>Nunito Light</vt:lpstr>
      <vt:lpstr>Open Sans</vt:lpstr>
      <vt:lpstr>Social Market Economy Proposal by Slidesgo</vt:lpstr>
      <vt:lpstr>Работа с мультимедиа Работа с камерой Практическая работа 24</vt:lpstr>
      <vt:lpstr>Выполните задание</vt:lpstr>
      <vt:lpstr>Краткий план </vt:lpstr>
      <vt:lpstr>Примечание</vt:lpstr>
      <vt:lpstr>Примечание</vt:lpstr>
      <vt:lpstr>THANKS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MARKET ECONOMY PROPOSAL</dc:title>
  <dc:creator>Учетная запись Майкрософт</dc:creator>
  <cp:lastModifiedBy>User</cp:lastModifiedBy>
  <cp:revision>10</cp:revision>
  <dcterms:created xsi:type="dcterms:W3CDTF">2024-11-24T08:47:04Z</dcterms:created>
  <dcterms:modified xsi:type="dcterms:W3CDTF">2025-03-14T11:45:04Z</dcterms:modified>
</cp:coreProperties>
</file>